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78" r:id="rId5"/>
    <p:sldId id="2477" r:id="rId6"/>
    <p:sldId id="2494" r:id="rId7"/>
    <p:sldId id="2493" r:id="rId8"/>
    <p:sldId id="2495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05/01/2022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05/01/2022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merakianalytics.com/riot/lol/resources/latest/en-US/" TargetMode="External"/><Relationship Id="rId2" Type="http://schemas.openxmlformats.org/officeDocument/2006/relationships/hyperlink" Target="https://developer.riotgames.com/docs/lo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www.communitydragon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is the best item in League of Legends?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62" y="339664"/>
            <a:ext cx="7791962" cy="66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does the Riot API Provide?</a:t>
            </a:r>
          </a:p>
        </p:txBody>
      </p:sp>
      <p:grpSp>
        <p:nvGrpSpPr>
          <p:cNvPr id="130" name="Group 1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69169" y="1617681"/>
            <a:ext cx="5431234" cy="472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/>
              <a:t>Info can be downloaded as a JSON file via the Riot API web portal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https://developer.riotgames.com/docs/lol</a:t>
            </a: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Not always the most accurate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Format changes constantly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Assets scattered in different places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Community projects</a:t>
            </a: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https://cdn.merakianalytics.com/riot/lol/resources/latest/en-US/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https://www.communitydragon.org/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ABE97-973C-4388-8235-8878F0A162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69572" y="1343619"/>
            <a:ext cx="5417247" cy="466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21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Automating an API request</a:t>
            </a:r>
            <a:endParaRPr lang="en-US" sz="3200" kern="1200" spc="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Riot Watcher, </a:t>
            </a:r>
            <a:r>
              <a:rPr lang="en-US" sz="1800" dirty="0" err="1"/>
              <a:t>DataDragonApi</a:t>
            </a:r>
            <a:r>
              <a:rPr lang="en-US" sz="1800" dirty="0"/>
              <a:t> end point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Python library for interacting with Riot API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9ADDB-1CDB-4A2C-919C-37952A1DA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88" y="2629312"/>
            <a:ext cx="7574902" cy="38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782</TotalTime>
  <Words>441</Words>
  <Application>Microsoft Office PowerPoint</Application>
  <PresentationFormat>Widescreen</PresentationFormat>
  <Paragraphs>61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What is the best item in League of Legends?</vt:lpstr>
      <vt:lpstr>What is the purpose of this course?</vt:lpstr>
      <vt:lpstr>PowerPoint Presentation</vt:lpstr>
      <vt:lpstr>What does the Riot API Provide?</vt:lpstr>
      <vt:lpstr>Automating an API request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Author</cp:lastModifiedBy>
  <cp:revision>58</cp:revision>
  <dcterms:created xsi:type="dcterms:W3CDTF">2020-12-14T19:35:28Z</dcterms:created>
  <dcterms:modified xsi:type="dcterms:W3CDTF">2022-05-01T21:37:20Z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